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645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67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684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78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075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67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24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81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984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993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43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930E-F0B1-4140-9AB1-7C629AA03F9E}" type="datetimeFigureOut">
              <a:rPr lang="hu-HU" smtClean="0"/>
              <a:t>2019. 03. 11.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8F14-26FB-4826-809D-467F12FB0D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897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/index.php?curid=2040012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1848. március 15.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616532"/>
            <a:ext cx="4767943" cy="4879975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u-HU" dirty="0" smtClean="0"/>
              <a:t>helyszínek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dirty="0" smtClean="0"/>
              <a:t>alakjai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dirty="0" smtClean="0"/>
              <a:t>kapcsolódás az irodalomhoz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dirty="0" smtClean="0"/>
              <a:t>források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dirty="0" smtClean="0"/>
              <a:t>kilépés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200" y="3598376"/>
            <a:ext cx="1879869" cy="2898131"/>
          </a:xfrm>
          <a:prstGeom prst="rect">
            <a:avLst/>
          </a:prstGeom>
        </p:spPr>
      </p:pic>
      <p:sp>
        <p:nvSpPr>
          <p:cNvPr id="5" name="Akciógomb: Tovább vagy Következő 4">
            <a:hlinkClick r:id="rId3" action="ppaction://hlinksldjump" highlightClick="1"/>
          </p:cNvPr>
          <p:cNvSpPr/>
          <p:nvPr/>
        </p:nvSpPr>
        <p:spPr>
          <a:xfrm>
            <a:off x="881743" y="1839685"/>
            <a:ext cx="598715" cy="6204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Tovább vagy Következő 5">
            <a:hlinkClick r:id="rId4" action="ppaction://hlinksldjump" highlightClick="1"/>
          </p:cNvPr>
          <p:cNvSpPr/>
          <p:nvPr/>
        </p:nvSpPr>
        <p:spPr>
          <a:xfrm>
            <a:off x="925285" y="2830285"/>
            <a:ext cx="598715" cy="6204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Akciógomb: Tovább vagy Következő 6">
            <a:hlinkClick r:id="rId5" action="ppaction://hlinksldjump" highlightClick="1"/>
          </p:cNvPr>
          <p:cNvSpPr/>
          <p:nvPr/>
        </p:nvSpPr>
        <p:spPr>
          <a:xfrm>
            <a:off x="925285" y="3820885"/>
            <a:ext cx="598715" cy="6204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68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Pilvax kávéház</a:t>
            </a:r>
          </a:p>
          <a:p>
            <a:r>
              <a:rPr lang="hu-HU" dirty="0" smtClean="0"/>
              <a:t>Landerer nyomdája</a:t>
            </a:r>
          </a:p>
          <a:p>
            <a:r>
              <a:rPr lang="hu-HU" dirty="0" smtClean="0"/>
              <a:t>Nemzeti Múzeum lépcsője</a:t>
            </a:r>
          </a:p>
          <a:p>
            <a:r>
              <a:rPr lang="hu-HU" dirty="0" smtClean="0"/>
              <a:t>Táncsics börtöne</a:t>
            </a:r>
          </a:p>
          <a:p>
            <a:r>
              <a:rPr lang="hu-HU" dirty="0" smtClean="0"/>
              <a:t>Nemzeti Színház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Akciógomb: Kezdő dia 3">
            <a:hlinkClick r:id="" action="ppaction://hlinkshowjump?jump=firstslide" highlightClick="1"/>
          </p:cNvPr>
          <p:cNvSpPr/>
          <p:nvPr/>
        </p:nvSpPr>
        <p:spPr>
          <a:xfrm>
            <a:off x="1066800" y="5060043"/>
            <a:ext cx="1251857" cy="12518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3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lakjai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Petőfi Sándor</a:t>
            </a:r>
          </a:p>
          <a:p>
            <a:r>
              <a:rPr lang="hu-HU" dirty="0" smtClean="0"/>
              <a:t>Jókai Mór</a:t>
            </a:r>
          </a:p>
          <a:p>
            <a:r>
              <a:rPr lang="hu-HU" dirty="0" smtClean="0"/>
              <a:t>Vasvári Pál (Teleki Blanka)</a:t>
            </a:r>
          </a:p>
          <a:p>
            <a:r>
              <a:rPr lang="hu-HU" dirty="0" err="1"/>
              <a:t>Bulyovszky</a:t>
            </a:r>
            <a:r>
              <a:rPr lang="hu-HU" dirty="0"/>
              <a:t> Gyula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Akciógomb: Kezdő dia 3">
            <a:hlinkClick r:id="" action="ppaction://hlinkshowjump?jump=firstslide" highlightClick="1"/>
          </p:cNvPr>
          <p:cNvSpPr/>
          <p:nvPr/>
        </p:nvSpPr>
        <p:spPr>
          <a:xfrm>
            <a:off x="1066800" y="5060043"/>
            <a:ext cx="1251857" cy="12518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3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</a:t>
            </a:r>
            <a:r>
              <a:rPr lang="hu-HU" dirty="0" smtClean="0"/>
              <a:t>apcsolódás az irodalomhoz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Petőfi Sándor versei</a:t>
            </a:r>
          </a:p>
          <a:p>
            <a:r>
              <a:rPr lang="hu-HU" dirty="0" smtClean="0"/>
              <a:t>Arany János versei</a:t>
            </a:r>
          </a:p>
          <a:p>
            <a:r>
              <a:rPr lang="hu-HU" dirty="0" smtClean="0"/>
              <a:t>Tompa Mihály versei</a:t>
            </a:r>
          </a:p>
          <a:p>
            <a:r>
              <a:rPr lang="hu-HU" dirty="0" smtClean="0"/>
              <a:t>Jókai Mór regénye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" action="ppaction://hlinkshowjump?jump=firstslide" highlightClick="1"/>
          </p:cNvPr>
          <p:cNvSpPr/>
          <p:nvPr/>
        </p:nvSpPr>
        <p:spPr>
          <a:xfrm>
            <a:off x="1066800" y="5060043"/>
            <a:ext cx="1251857" cy="12518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Magyar kokárda.png: </a:t>
            </a:r>
            <a:br>
              <a:rPr lang="hu-HU" dirty="0" smtClean="0"/>
            </a:br>
            <a:r>
              <a:rPr lang="hu-HU" dirty="0" smtClean="0"/>
              <a:t>Készítette</a:t>
            </a:r>
            <a:r>
              <a:rPr lang="hu-HU" dirty="0"/>
              <a:t>: </a:t>
            </a:r>
            <a:r>
              <a:rPr lang="hu-HU" dirty="0" err="1"/>
              <a:t>Khalai</a:t>
            </a:r>
            <a:r>
              <a:rPr lang="hu-HU" dirty="0"/>
              <a:t> - A feltöltő saját munkája, CC BY-SA 3.0, </a:t>
            </a: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commons.wikimedia.org/w/index.php?curid=20400127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Letöltés dátuma: 2019.03.10.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09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Készítette: XY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</Words>
  <Application>Microsoft Office PowerPoint</Application>
  <PresentationFormat>Szélesvásznú</PresentationFormat>
  <Paragraphs>25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1848. március 15.</vt:lpstr>
      <vt:lpstr>Helyszínek</vt:lpstr>
      <vt:lpstr>Alakjai</vt:lpstr>
      <vt:lpstr>Kapcsolódás az irodalomhoz</vt:lpstr>
      <vt:lpstr>Források</vt:lpstr>
      <vt:lpstr>Készítette: XY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1848-as szabadságharc</dc:title>
  <dc:creator>Beata Nemethy</dc:creator>
  <cp:lastModifiedBy>Beata Nemethy</cp:lastModifiedBy>
  <cp:revision>9</cp:revision>
  <dcterms:created xsi:type="dcterms:W3CDTF">2019-03-08T10:13:47Z</dcterms:created>
  <dcterms:modified xsi:type="dcterms:W3CDTF">2019-03-11T00:11:15Z</dcterms:modified>
</cp:coreProperties>
</file>